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4321-595C-C34F-B6FD-241AB6E39AF4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1C5A-6C4B-FC42-B51D-5AF4B209A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2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4321-595C-C34F-B6FD-241AB6E39AF4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1C5A-6C4B-FC42-B51D-5AF4B209A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4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4321-595C-C34F-B6FD-241AB6E39AF4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1C5A-6C4B-FC42-B51D-5AF4B209A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8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4321-595C-C34F-B6FD-241AB6E39AF4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1C5A-6C4B-FC42-B51D-5AF4B209A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7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4321-595C-C34F-B6FD-241AB6E39AF4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1C5A-6C4B-FC42-B51D-5AF4B209A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0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4321-595C-C34F-B6FD-241AB6E39AF4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1C5A-6C4B-FC42-B51D-5AF4B209A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0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4321-595C-C34F-B6FD-241AB6E39AF4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1C5A-6C4B-FC42-B51D-5AF4B209A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5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4321-595C-C34F-B6FD-241AB6E39AF4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1C5A-6C4B-FC42-B51D-5AF4B209A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4321-595C-C34F-B6FD-241AB6E39AF4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1C5A-6C4B-FC42-B51D-5AF4B209A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4321-595C-C34F-B6FD-241AB6E39AF4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1C5A-6C4B-FC42-B51D-5AF4B209A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6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4321-595C-C34F-B6FD-241AB6E39AF4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1C5A-6C4B-FC42-B51D-5AF4B209A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2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54321-595C-C34F-B6FD-241AB6E39AF4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E1C5A-6C4B-FC42-B51D-5AF4B209A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5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83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72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88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48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31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3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34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65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07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09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8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12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29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15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88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11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3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75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3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06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6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46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39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8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Bloom Collective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Tanay Lynn Harris</dc:creator>
  <cp:lastModifiedBy>Tanay Lynn Harris</cp:lastModifiedBy>
  <cp:revision>1</cp:revision>
  <dcterms:created xsi:type="dcterms:W3CDTF">2020-12-16T15:26:31Z</dcterms:created>
  <dcterms:modified xsi:type="dcterms:W3CDTF">2020-12-16T15:34:17Z</dcterms:modified>
</cp:coreProperties>
</file>